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impedantie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Ohm)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57  Z= 53.16-59.45j Ohm     lengte=1.98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58  Z= 52.08-58.89j Ohm     lengte=2.01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59  Z= 51.02-58.31j Ohm     lengte=2.05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60  Z= 50.00-57.74j Ohm     lengte=2.08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61  Z= 49.01-57.15j Ohm     lengte=2.12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4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238    Y= 20.83-23.55j mS     lengte=8.26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239    Y= 20.41-23.33j mS     lengte=8.30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240    Y= 20.00-23.09j mS     lengte=8.33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241    Y= 19.60-22.86j mS     lengte=8.37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118    Y= 19.22+22.62j mS     lengte=4.10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119    Y= 19.60+22.86j mS     lengte=4.13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120    Y= 20.00+23.09j mS     lengte=4.17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121    Y= 20.41+23.33j mS     lengte=4.20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260       Y= -23.84j mS     lengte=9.03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261       Y= -23.42j mS     lengte=9.06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262       Y= -23.01j mS     lengte=9.10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263       Y= -22.61j mS     lengte=9.13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264       Y= -22.21j mS     lengte=9.17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150 Ohm aan te passen aan een coax van 50 Ohm voor een frequentie van 600 MHz ($\lambda$= 25 cm; $\epsilon_r$=4)?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impedantie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Ohm)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297  Z= 47.11+55.97j Ohm     lengte=10.31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298  Z= 48.04+56.56j Ohm     lengte=10.35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299  Z= 49.01+57.15j Ohm     lengte=10.38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300  Z= 50.00+57.74j Ohm     lengte=10.42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301  Z= 51.02+58.31j Ohm     lengte=10.45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302  Z= 52.08+58.89j Ohm     lengte=10.49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$\frac{Z_L}{Z_0}=3$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